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6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559675" cy="10691813"/>
  <p:embeddedFontLst>
    <p:embeddedFont>
      <p:font typeface="Libre Franklin" panose="00000500000000000000" charset="0"/>
      <p:regular r:id="rId12"/>
      <p:bold r:id="rId13"/>
      <p:italic r:id="rId14"/>
      <p:boldItalic r:id="rId15"/>
    </p:embeddedFont>
    <p:embeddedFont>
      <p:font typeface="Century Gothic" panose="020B0502020202020204" pitchFamily="34" charset="0"/>
      <p:regular r:id="rId16"/>
      <p:bold r:id="rId17"/>
      <p:italic r:id="rId18"/>
      <p:boldItalic r:id="rId19"/>
    </p:embeddedFont>
    <p:embeddedFont>
      <p:font typeface="Wingdings 3" panose="05040102010807070707" pitchFamily="18" charset="2"/>
      <p:regular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4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179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4963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14370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9749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6210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663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2664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9443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1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457200" y="1600200"/>
            <a:ext cx="7467120" cy="452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954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169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9763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18140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250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7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491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0412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707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17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  <p:sldLayoutId id="2147483781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9dXlLgWaB-U" TargetMode="External"/><Relationship Id="rId13" Type="http://schemas.openxmlformats.org/officeDocument/2006/relationships/hyperlink" Target="https://www.youtube.com/watch?v=t18YKfqctmY" TargetMode="External"/><Relationship Id="rId3" Type="http://schemas.openxmlformats.org/officeDocument/2006/relationships/hyperlink" Target="https://www.youtube.com/watch?v=Vlb2udqPx-M" TargetMode="External"/><Relationship Id="rId7" Type="http://schemas.openxmlformats.org/officeDocument/2006/relationships/hyperlink" Target="https://www.youtube.com/watch?v=XWoNRu4EVe8" TargetMode="External"/><Relationship Id="rId12" Type="http://schemas.openxmlformats.org/officeDocument/2006/relationships/hyperlink" Target="https://www.youtube.com/watch?v=cfzUnXNIh4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HTBdV54QwsI" TargetMode="External"/><Relationship Id="rId11" Type="http://schemas.openxmlformats.org/officeDocument/2006/relationships/hyperlink" Target="https://www.youtube.com/watch?v=J29Wt_zwl1c" TargetMode="External"/><Relationship Id="rId5" Type="http://schemas.openxmlformats.org/officeDocument/2006/relationships/hyperlink" Target="https://www.youtube.com/watch?v=BSvGbGS1K2s" TargetMode="External"/><Relationship Id="rId15" Type="http://schemas.openxmlformats.org/officeDocument/2006/relationships/hyperlink" Target="https://www.youtube.com/watch?v=kRGPcYkkKic" TargetMode="External"/><Relationship Id="rId10" Type="http://schemas.openxmlformats.org/officeDocument/2006/relationships/hyperlink" Target="https://www.youtube.com/watch?v=bEeHC8neBzY" TargetMode="External"/><Relationship Id="rId4" Type="http://schemas.openxmlformats.org/officeDocument/2006/relationships/hyperlink" Target="https://www.youtube.com/watch?v=_3Vo__0nuFc" TargetMode="External"/><Relationship Id="rId9" Type="http://schemas.openxmlformats.org/officeDocument/2006/relationships/hyperlink" Target="https://www.youtube.com/watch?v=ihII840jgq4" TargetMode="External"/><Relationship Id="rId14" Type="http://schemas.openxmlformats.org/officeDocument/2006/relationships/hyperlink" Target="https://www.youtube.com/watch?v=XwFFjO_6YK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/>
        </p:nvSpPr>
        <p:spPr>
          <a:xfrm>
            <a:off x="0" y="1706723"/>
            <a:ext cx="9002598" cy="377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000" rIns="457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i="0" u="none" strike="noStrike" cap="none" dirty="0">
                <a:solidFill>
                  <a:srgbClr val="8DCFE9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SZABADIDŐ</a:t>
            </a:r>
            <a:endParaRPr lang="hu-HU" sz="4600" b="1" i="0" u="none" strike="noStrike" cap="none" dirty="0">
              <a:solidFill>
                <a:srgbClr val="8DCFE9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4600" b="1" dirty="0">
              <a:solidFill>
                <a:srgbClr val="8DCFE9"/>
              </a:solidFill>
              <a:latin typeface="Libre Franklin"/>
              <a:sym typeface="Libre Frankl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i="1" dirty="0">
                <a:solidFill>
                  <a:srgbClr val="8DCFE9"/>
                </a:solidFill>
                <a:latin typeface="Libre Franklin"/>
                <a:sym typeface="Libre Franklin"/>
              </a:rPr>
              <a:t>Avagy mit kezdjünk magunkkal a szükségállapot alatt</a:t>
            </a:r>
            <a:endParaRPr sz="3200" i="1" u="none" strike="noStrike" cap="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/>
          <p:nvPr/>
        </p:nvSpPr>
        <p:spPr>
          <a:xfrm>
            <a:off x="2738487" y="651752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Mit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csináljak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itthon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egyedül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?</a:t>
            </a:r>
            <a:endParaRPr sz="1800" b="0" i="0" u="none" strike="noStrike" cap="none" dirty="0"/>
          </a:p>
        </p:txBody>
      </p:sp>
      <p:sp>
        <p:nvSpPr>
          <p:cNvPr id="125" name="Google Shape;125;p28"/>
          <p:cNvSpPr txBox="1"/>
          <p:nvPr/>
        </p:nvSpPr>
        <p:spPr>
          <a:xfrm>
            <a:off x="552600" y="2128101"/>
            <a:ext cx="8038800" cy="452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AutoNum type="arabicPeriod"/>
            </a:pP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Légy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kreatív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800" b="0" i="0" u="none" strike="noStrike" cap="none"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AutoNum type="arabicPeriod"/>
            </a:pP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Tanulj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meg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valami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újat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800" b="0" i="0" u="none" strike="noStrike" cap="none"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AutoNum type="arabicPeriod"/>
            </a:pP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Légy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aktív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őrizd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meg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egészséged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egy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kis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tetsmozgással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is</a:t>
            </a:r>
            <a:endParaRPr sz="1800" b="0" i="0" u="none" strike="noStrike" cap="none"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AutoNum type="arabicPeriod"/>
            </a:pP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Barátkozz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800" b="0" i="0" u="none" strike="noStrike" cap="none"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AutoNum type="arabicPeriod"/>
            </a:pP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Segíts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bele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házimunkába</a:t>
            </a: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1800" b="0" i="0" u="none" strike="noStrike" cap="none"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AutoNum type="arabicPeriod"/>
            </a:pPr>
            <a:r>
              <a:rPr lang="en-US" sz="3000" b="0" i="1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3000" b="0" i="1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folytatásban</a:t>
            </a:r>
            <a:r>
              <a:rPr lang="en-US" sz="3000" b="0" i="1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1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minderről</a:t>
            </a:r>
            <a:r>
              <a:rPr lang="en-US" sz="3000" b="0" i="1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1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kissé</a:t>
            </a:r>
            <a:r>
              <a:rPr lang="en-US" sz="3000" b="0" i="1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1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részletesebben</a:t>
            </a:r>
            <a:r>
              <a:rPr lang="en-US" sz="3000" b="0" i="1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800" b="0" i="0" u="none" strike="noStrike" cap="non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/>
          <p:nvPr/>
        </p:nvSpPr>
        <p:spPr>
          <a:xfrm>
            <a:off x="1676880" y="849715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kreativitás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annyit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jelent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, mint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új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dolgok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kigondolása</a:t>
            </a:r>
            <a:endParaRPr sz="1800" b="0" i="0" u="none" strike="noStrike" cap="none" dirty="0"/>
          </a:p>
        </p:txBody>
      </p:sp>
      <p:sp>
        <p:nvSpPr>
          <p:cNvPr id="131" name="Google Shape;131;p29"/>
          <p:cNvSpPr txBox="1"/>
          <p:nvPr/>
        </p:nvSpPr>
        <p:spPr>
          <a:xfrm>
            <a:off x="645736" y="2985940"/>
            <a:ext cx="7467120" cy="452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Kitalálhatsz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új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dalokat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töténeteket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verseket</a:t>
            </a: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Készíts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színházi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előadást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családtagjaidnak</a:t>
            </a: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Gondolj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új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fejtörőket</a:t>
            </a: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Kezdj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rajzolni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festeni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vagy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fotózni</a:t>
            </a: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Találj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új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szöveget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vagy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koreográfiát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általad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kedvelt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dalokhoz</a:t>
            </a: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Készíts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furcsa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tárgyakat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otthoni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dolgokból</a:t>
            </a: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/>
          <p:nvPr/>
        </p:nvSpPr>
        <p:spPr>
          <a:xfrm>
            <a:off x="2135171" y="500923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Tanulj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meg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valami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újat</a:t>
            </a:r>
            <a:endParaRPr sz="1800" b="0" i="0" u="none" strike="noStrike" cap="none" dirty="0"/>
          </a:p>
        </p:txBody>
      </p:sp>
      <p:sp>
        <p:nvSpPr>
          <p:cNvPr id="137" name="Google Shape;137;p30"/>
          <p:cNvSpPr txBox="1"/>
          <p:nvPr/>
        </p:nvSpPr>
        <p:spPr>
          <a:xfrm>
            <a:off x="457200" y="1857080"/>
            <a:ext cx="8229240" cy="42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szabadidő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egyik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leghas</a:t>
            </a:r>
            <a:r>
              <a:rPr lang="hu-HU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z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nosa</a:t>
            </a:r>
            <a:r>
              <a:rPr lang="hu-HU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kitöltése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ha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új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ismeretekre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képességekre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teszel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szert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Íme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néhány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ötlet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Megtanulhatsz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törlőgmiból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új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tárgyakat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készíteni</a:t>
            </a: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Origamizhatsz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papírból</a:t>
            </a: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Megtanulhatsz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villával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rajzolni</a:t>
            </a: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vagy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kézzel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:)</a:t>
            </a: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nehezebben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boldogulsz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kezd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egszerűbb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dolgokkal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s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fokozatosan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térj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át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összetettebbekre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1"/>
          <p:cNvSpPr txBox="1"/>
          <p:nvPr/>
        </p:nvSpPr>
        <p:spPr>
          <a:xfrm>
            <a:off x="2369936" y="4953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/>
            </a:r>
            <a:br>
              <a:rPr lang="en-US" sz="20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en-US" sz="20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/>
            </a:r>
            <a:br>
              <a:rPr lang="en-US" sz="20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en-US" sz="2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Origami</a:t>
            </a:r>
            <a:r>
              <a:rPr lang="en-US" sz="20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:</a:t>
            </a:r>
            <a:br>
              <a:rPr lang="en-US" sz="20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/>
            </a:r>
            <a:b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1800" b="0" i="0" u="none" strike="noStrike" cap="none" dirty="0"/>
          </a:p>
        </p:txBody>
      </p:sp>
      <p:sp>
        <p:nvSpPr>
          <p:cNvPr id="143" name="Google Shape;143;p31"/>
          <p:cNvSpPr txBox="1"/>
          <p:nvPr/>
        </p:nvSpPr>
        <p:spPr>
          <a:xfrm>
            <a:off x="1145784" y="692441"/>
            <a:ext cx="7374761" cy="5943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https://www.youtube.com/watch?v=Vlb2udqPx-M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béka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https://www.youtube.com/watch?v=_3Vo__0nuFc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lepke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https://www.youtube.com/watch?v=BSvGbGS1K2s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babaruha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https://www.youtube.com/watch?v=HTBdV54QwsI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babaruha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https://www.youtube.com/watch?v=XWoNRu4EVe8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babaruha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https://www.youtube.com/watch?v=9dXlLgWaB-U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szív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doboz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Radírgumi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https://www.youtube.com/watch?v=ihII840jgq4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bagoly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https://www.youtube.com/watch?v=bEeHC8neBzY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dirty="0">
                <a:solidFill>
                  <a:srgbClr val="FFFFFF"/>
                </a:solidFill>
              </a:rPr>
              <a:t>v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irágos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tartó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https://www.youtube.com/watch?v=J29Wt_zwl1c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méhecske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Villarajz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https://www.youtube.com/watch?v=cfzUnXNIh4U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https://www.youtube.com/watch?v=t18YKfqctmY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Rajzolás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kézzel</a:t>
            </a: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https://www.youtube.com/watch?v=XwFFjO_6YKc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5"/>
              </a:rPr>
              <a:t>https://www.youtube.com/watch?v=kRGPcYkkKic</a:t>
            </a: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u="none" strike="noStrike" cap="non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2"/>
          <p:cNvSpPr txBox="1"/>
          <p:nvPr/>
        </p:nvSpPr>
        <p:spPr>
          <a:xfrm>
            <a:off x="1965489" y="632899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Ép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testben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ép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lélek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!</a:t>
            </a:r>
            <a:endParaRPr sz="1800" b="0" i="0" u="none" strike="noStrike" cap="none" dirty="0"/>
          </a:p>
        </p:txBody>
      </p:sp>
      <p:sp>
        <p:nvSpPr>
          <p:cNvPr id="149" name="Google Shape;149;p32"/>
          <p:cNvSpPr txBox="1"/>
          <p:nvPr/>
        </p:nvSpPr>
        <p:spPr>
          <a:xfrm>
            <a:off x="457200" y="1775539"/>
            <a:ext cx="8243740" cy="4350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-1320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Reggelente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mielőtt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Iskolatévé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elé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ülnél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ébredj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fel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időben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öltözz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fel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reggelizz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készülj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épp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úgy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mintha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suliba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mennél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hu-HU" sz="2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320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80"/>
              <a:buFont typeface="Noto Sans Symbols"/>
              <a:buChar char="⦿"/>
            </a:pPr>
            <a:endParaRPr sz="1800" b="0" i="0" u="none" strike="noStrike" cap="none" dirty="0"/>
          </a:p>
          <a:p>
            <a:pPr marL="0" marR="0" lvl="0" indent="-1320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tanulás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előtt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és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rövid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szünetek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alatt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végezhetsz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tornagyakorlatokat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amihez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Youtube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-on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számos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mozdulatsort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videót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találsz</a:t>
            </a:r>
            <a:endParaRPr lang="hu-HU" sz="2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80"/>
            </a:pP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/>
          </a:p>
          <a:p>
            <a:pPr marL="0" marR="0" lvl="0" indent="-1320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Ügyelj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személyes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higiéniádra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tisztálkodj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és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moss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fogat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minden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nap! (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ez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utóbbit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többször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is!)</a:t>
            </a:r>
            <a:endParaRPr lang="hu-HU" sz="2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320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80"/>
              <a:buFont typeface="Noto Sans Symbols"/>
              <a:buChar char="⦿"/>
            </a:pPr>
            <a:endParaRPr sz="1800" b="0" i="0" u="none" strike="noStrike" cap="none" dirty="0"/>
          </a:p>
          <a:p>
            <a:pPr marL="0" marR="0" lvl="0" indent="-1320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Este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feküdj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le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időben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hogy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másnap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készen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állj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Távoktatásra</a:t>
            </a:r>
            <a:r>
              <a:rPr lang="en-US" sz="2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/>
        </p:nvSpPr>
        <p:spPr>
          <a:xfrm>
            <a:off x="2672499" y="416082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Barátkozz</a:t>
            </a:r>
            <a:r>
              <a:rPr lang="en-US" sz="4600" b="0" i="0" u="none" strike="noStrike" cap="none" dirty="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!</a:t>
            </a:r>
            <a:endParaRPr sz="1800" b="0" i="0" u="none" strike="noStrike" cap="none" dirty="0"/>
          </a:p>
        </p:txBody>
      </p:sp>
      <p:sp>
        <p:nvSpPr>
          <p:cNvPr id="155" name="Google Shape;155;p33"/>
          <p:cNvSpPr txBox="1"/>
          <p:nvPr/>
        </p:nvSpPr>
        <p:spPr>
          <a:xfrm>
            <a:off x="457199" y="1565358"/>
            <a:ext cx="8140045" cy="4876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Hívd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fel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barátodat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barátnődet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telefonon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Ezt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megteheted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nagyszüleiddel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is.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Így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csökkenthetjük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magányosság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érzését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és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segít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könnyebben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átvészelni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izolációs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időszakot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Ugyanakkor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néhány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aplikáció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konferencia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beszélgetést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támogatja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többen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beszélgethettek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egyszerre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lang="hu-HU" sz="3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⦿"/>
            </a:pPr>
            <a:endParaRPr sz="1800" b="0" i="0" u="none" strike="noStrike" cap="none"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Játsz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társasjátékokat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családtagjaiddal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)Uno,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sakk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Gazdálkodj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okosan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Monopoly, Cluedo,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stb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.) </a:t>
            </a: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4"/>
          <p:cNvSpPr txBox="1"/>
          <p:nvPr/>
        </p:nvSpPr>
        <p:spPr>
          <a:xfrm>
            <a:off x="2502817" y="45756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0" i="0" u="none" strike="noStrike" cap="none" dirty="0" err="1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Házimunka</a:t>
            </a:r>
            <a:endParaRPr sz="1800" b="0" i="0" u="none" strike="noStrike" cap="none" dirty="0"/>
          </a:p>
        </p:txBody>
      </p:sp>
      <p:sp>
        <p:nvSpPr>
          <p:cNvPr id="161" name="Google Shape;161;p34"/>
          <p:cNvSpPr txBox="1"/>
          <p:nvPr/>
        </p:nvSpPr>
        <p:spPr>
          <a:xfrm>
            <a:off x="457200" y="2253006"/>
            <a:ext cx="7467120" cy="4147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Akiknek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van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udvaruk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vagy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kertjük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remek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lehetőség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ez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kertészkedésre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hu-HU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lakásban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élők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benti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munkában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segítkezhetnek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mosogatás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porszívózás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portötrlés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vagy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aká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ételkészítés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főzés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sütés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lang="hu-HU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endParaRPr sz="1800" b="0" i="0" u="none" strike="noStrike" cap="none" dirty="0"/>
          </a:p>
          <a:p>
            <a:pPr marL="0" marR="0" lvl="0" indent="-1219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20"/>
              <a:buFont typeface="Noto Sans Symbols"/>
              <a:buChar char="⦿"/>
            </a:pP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saját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szoba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</a:t>
            </a:r>
            <a:r>
              <a:rPr lang="hu-HU" sz="24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 sz="24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ben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tartása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könyvek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elpakolása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kíváló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lehetőség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tér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felszabadítására</a:t>
            </a:r>
            <a:r>
              <a:rPr lang="en-US" sz="2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b="0" i="0" u="none" strike="noStrike" cap="non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5"/>
          <p:cNvSpPr txBox="1"/>
          <p:nvPr/>
        </p:nvSpPr>
        <p:spPr>
          <a:xfrm>
            <a:off x="857838" y="1066680"/>
            <a:ext cx="7523681" cy="525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hu-HU" sz="3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Találkozunk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lang="hu-HU" sz="3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3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000" dirty="0">
                <a:solidFill>
                  <a:srgbClr val="FFFFFF"/>
                </a:solidFill>
              </a:rPr>
              <a:t>		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Az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Iskola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Szakszolgálata</a:t>
            </a:r>
            <a:r>
              <a:rPr lang="en-US" sz="3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        </a:t>
            </a:r>
            <a:endParaRPr sz="1800" b="0" i="0" u="none" strike="noStrike" cap="none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405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Libre Franklin</vt:lpstr>
      <vt:lpstr>Noto Sans Symbols</vt:lpstr>
      <vt:lpstr>Century Gothic</vt:lpstr>
      <vt:lpstr>Wingdings 3</vt:lpstr>
      <vt:lpstr>Arial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</cp:revision>
  <dcterms:modified xsi:type="dcterms:W3CDTF">2020-03-28T16:35:25Z</dcterms:modified>
</cp:coreProperties>
</file>